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5" r:id="rId1"/>
  </p:sldMasterIdLst>
  <p:sldIdLst>
    <p:sldId id="256" r:id="rId2"/>
    <p:sldId id="266" r:id="rId3"/>
    <p:sldId id="272" r:id="rId4"/>
    <p:sldId id="280" r:id="rId5"/>
    <p:sldId id="286" r:id="rId6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D1383E6-F89C-75FB-28F7-4B0706589B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A65A3A2-E83B-47D6-DA4F-26E51A958C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17E0CD9-EDCD-880B-8ACF-1AF6F3DBE7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DA0C09-6EED-4159-B3A2-B753F4EC8BAF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6785459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25BD6E7-3C2B-73F2-F350-0D4BD69DD1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762C4A7-5910-648C-5E05-03FCADB7C8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89E77F-B24B-83C3-AD7E-55BAC87D4A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0F94B3-29A5-4977-B43E-03509E8ADA7B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2488110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01AF2AC-D792-DC47-1CC7-7578B4B075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1100872-EBB6-5BF9-7DDA-3D02FEF5BC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00C5507-5AF3-5690-19CB-4A0CE108CF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108256-384F-4B28-B810-698C71F4C7C2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471568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69301F9-0182-D596-2BD7-0A06208535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19C243E-9F3A-0B1B-B8ED-179DB3E123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073791-1E9C-3AC8-CA32-BDB060B82F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3F9976-72E8-482F-AE06-E6C88D65589D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3008446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C8DE2C4-97E0-FA09-DA74-629B9C483D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662B204-DDAE-C8B7-A985-CC703E98F5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7A4406-848D-FC92-A6FE-355DF79C13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5CBCE5-6ADE-498D-BDF0-28AF0B8978CD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3259836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07CA38F8-3EA6-2140-876E-A6E43DF4C3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71CCC215-2271-82CF-4FC8-B5529B2460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CBC395CD-573D-260E-DD65-D2E6C2BE7E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B80671-E0E2-47A7-AB47-DD348727699E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781527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C3B9926F-AC6F-612C-D141-807832AB05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59CC2731-3C3C-5E23-E146-AFB7BA5CB9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F7179CD0-B364-6967-348D-21A5C55D78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6C39F5-ADD6-46D9-8F5B-4AD612EECFCA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710135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C31253AD-E0EF-EC4A-978C-3838AE282D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60C271C8-4489-B6E5-77DE-1A051CB80E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8C03952B-3C37-30C2-56BF-A4DD50A7F1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7527A9-5C9D-45E2-A5D0-83CA0F83217D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7345803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8E6C32BB-8E53-57DE-F858-A5BAEB7EB4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B08349C3-6E78-EDA6-EAF9-BAE5474B4B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36BA4106-4A8E-4E4D-F311-1B25ADAD72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224737-D50B-416E-8CFF-C8E8683E97DF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41934799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9C825B67-4697-BE5B-2DD4-69F9FE8688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C6800687-14C5-4C3C-BE34-8EE9EA3520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6720B031-46D2-AD14-F623-1831C0AC65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3E42F7-8081-4CC7-A9DC-6C9363769303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9006486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1E6CC299-09E9-45AF-A7EA-A0468FBD96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BE038E2E-541E-C731-02C0-822081D8E4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C62B352A-E223-79F0-D007-764FF5C2D5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935D04-6D27-4286-91CC-A20D61F1D9EC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9709951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9966E202-3205-C68C-67D2-586DB092BF9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B3CD7C13-3241-59C7-11EA-881024411B0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4765A7A-A631-C466-9340-375C03E3D7D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7D46A69-E3C4-0091-BF46-35104D337E8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B9BE5EC-CF65-851E-2104-97A3EA75789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254B15B-5AAD-4F98-9678-5E663628D926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">
            <a:extLst>
              <a:ext uri="{FF2B5EF4-FFF2-40B4-BE49-F238E27FC236}">
                <a16:creationId xmlns:a16="http://schemas.microsoft.com/office/drawing/2014/main" id="{911D16AD-CFD7-F6DF-DC7A-96D66DFDA34C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1415480" y="1952885"/>
            <a:ext cx="10009188" cy="2952229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en-AU" altLang="en-US" sz="4000" dirty="0"/>
              <a:t>'Tis good, Lord, to be here,</a:t>
            </a:r>
          </a:p>
          <a:p>
            <a:pPr algn="ctr" eaLnBrk="1" hangingPunct="1">
              <a:buFontTx/>
              <a:buNone/>
            </a:pPr>
            <a:r>
              <a:rPr lang="en-AU" altLang="en-US" sz="4000" dirty="0"/>
              <a:t>Thy glory fills the night;</a:t>
            </a:r>
          </a:p>
          <a:p>
            <a:pPr algn="ctr" eaLnBrk="1" hangingPunct="1">
              <a:buFontTx/>
              <a:buNone/>
            </a:pPr>
            <a:r>
              <a:rPr lang="en-AU" altLang="en-US" sz="4000" dirty="0"/>
              <a:t>Thy face and garments, like the sun,</a:t>
            </a:r>
          </a:p>
          <a:p>
            <a:pPr algn="ctr" eaLnBrk="1" hangingPunct="1">
              <a:buFontTx/>
              <a:buNone/>
            </a:pPr>
            <a:r>
              <a:rPr lang="en-AU" altLang="en-US" sz="4000" dirty="0"/>
              <a:t>Shine with unborrowed light.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3">
            <a:extLst>
              <a:ext uri="{FF2B5EF4-FFF2-40B4-BE49-F238E27FC236}">
                <a16:creationId xmlns:a16="http://schemas.microsoft.com/office/drawing/2014/main" id="{ACBE10E6-78F2-CE8D-E4F0-44C8EFBBB1E6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1341438"/>
            <a:ext cx="10515600" cy="4175125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en-AU" altLang="en-US"/>
              <a:t>Verse 2</a:t>
            </a:r>
          </a:p>
          <a:p>
            <a:pPr algn="ctr" eaLnBrk="1" hangingPunct="1">
              <a:buFontTx/>
              <a:buNone/>
            </a:pPr>
            <a:r>
              <a:rPr lang="en-AU" altLang="en-US" sz="4000"/>
              <a:t>'Tis good, Lord, to be here,</a:t>
            </a:r>
          </a:p>
          <a:p>
            <a:pPr algn="ctr" eaLnBrk="1" hangingPunct="1">
              <a:buFontTx/>
              <a:buNone/>
            </a:pPr>
            <a:r>
              <a:rPr lang="en-AU" altLang="en-US" sz="4000"/>
              <a:t>Thy beauty to behold,</a:t>
            </a:r>
          </a:p>
          <a:p>
            <a:pPr algn="ctr" eaLnBrk="1" hangingPunct="1">
              <a:buFontTx/>
              <a:buNone/>
            </a:pPr>
            <a:r>
              <a:rPr lang="en-AU" altLang="en-US" sz="4000"/>
              <a:t>Where Moses and Elijah stood,</a:t>
            </a:r>
          </a:p>
          <a:p>
            <a:pPr algn="ctr" eaLnBrk="1" hangingPunct="1">
              <a:buFontTx/>
              <a:buNone/>
            </a:pPr>
            <a:r>
              <a:rPr lang="en-AU" altLang="en-US" sz="4000"/>
              <a:t>The messengers of old.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>
            <a:extLst>
              <a:ext uri="{FF2B5EF4-FFF2-40B4-BE49-F238E27FC236}">
                <a16:creationId xmlns:a16="http://schemas.microsoft.com/office/drawing/2014/main" id="{76537536-32C0-AE43-AE40-16C677376395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1196975"/>
            <a:ext cx="10515600" cy="4979988"/>
          </a:xfrm>
        </p:spPr>
        <p:txBody>
          <a:bodyPr/>
          <a:lstStyle/>
          <a:p>
            <a:pPr algn="ctr" eaLnBrk="1" hangingPunct="1">
              <a:buFont typeface="Arial" panose="020B0604020202020204" pitchFamily="34" charset="0"/>
              <a:buNone/>
            </a:pPr>
            <a:r>
              <a:rPr lang="en-AU" altLang="en-US">
                <a:solidFill>
                  <a:srgbClr val="FFFFFF"/>
                </a:solidFill>
              </a:rPr>
              <a:t>Verse 3</a:t>
            </a:r>
            <a:endParaRPr lang="en-AU" altLang="en-US" sz="4000"/>
          </a:p>
          <a:p>
            <a:pPr algn="ctr" eaLnBrk="1" hangingPunct="1">
              <a:buFontTx/>
              <a:buNone/>
            </a:pPr>
            <a:r>
              <a:rPr lang="en-AU" altLang="en-US" sz="4000"/>
              <a:t>Fulfiller of the past,</a:t>
            </a:r>
          </a:p>
          <a:p>
            <a:pPr algn="ctr" eaLnBrk="1" hangingPunct="1">
              <a:buFontTx/>
              <a:buNone/>
            </a:pPr>
            <a:r>
              <a:rPr lang="en-AU" altLang="en-US" sz="4000"/>
              <a:t>Promise of things to be,</a:t>
            </a:r>
          </a:p>
          <a:p>
            <a:pPr algn="ctr" eaLnBrk="1" hangingPunct="1">
              <a:buFontTx/>
              <a:buNone/>
            </a:pPr>
            <a:r>
              <a:rPr lang="en-AU" altLang="en-US" sz="4000"/>
              <a:t>We hail thy body glorified,</a:t>
            </a:r>
          </a:p>
          <a:p>
            <a:pPr algn="ctr" eaLnBrk="1" hangingPunct="1">
              <a:buFontTx/>
              <a:buNone/>
            </a:pPr>
            <a:r>
              <a:rPr lang="en-AU" altLang="en-US" sz="4000"/>
              <a:t>And our redemption see.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3">
            <a:extLst>
              <a:ext uri="{FF2B5EF4-FFF2-40B4-BE49-F238E27FC236}">
                <a16:creationId xmlns:a16="http://schemas.microsoft.com/office/drawing/2014/main" id="{EC313BED-75F5-0BA0-57E1-EA1466255259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22325" y="1844675"/>
            <a:ext cx="10515600" cy="4351338"/>
          </a:xfrm>
        </p:spPr>
        <p:txBody>
          <a:bodyPr/>
          <a:lstStyle/>
          <a:p>
            <a:pPr algn="ctr" eaLnBrk="1" hangingPunct="1">
              <a:buFont typeface="Arial" panose="020B0604020202020204" pitchFamily="34" charset="0"/>
              <a:buNone/>
            </a:pPr>
            <a:r>
              <a:rPr lang="en-AU" altLang="en-US">
                <a:solidFill>
                  <a:srgbClr val="FFFFFF"/>
                </a:solidFill>
              </a:rPr>
              <a:t>Verse 4</a:t>
            </a:r>
            <a:endParaRPr lang="en-AU" altLang="en-US" sz="4000"/>
          </a:p>
          <a:p>
            <a:pPr algn="ctr" eaLnBrk="1" hangingPunct="1">
              <a:buFontTx/>
              <a:buNone/>
            </a:pPr>
            <a:r>
              <a:rPr lang="en-AU" altLang="en-US" sz="4000"/>
              <a:t>Before we taste of death,</a:t>
            </a:r>
          </a:p>
          <a:p>
            <a:pPr algn="ctr" eaLnBrk="1" hangingPunct="1">
              <a:buFontTx/>
              <a:buNone/>
            </a:pPr>
            <a:r>
              <a:rPr lang="en-AU" altLang="en-US" sz="4000"/>
              <a:t>We see thy Kingdom come.</a:t>
            </a:r>
          </a:p>
          <a:p>
            <a:pPr algn="ctr" eaLnBrk="1" hangingPunct="1">
              <a:buFontTx/>
              <a:buNone/>
            </a:pPr>
            <a:r>
              <a:rPr lang="en-AU" altLang="en-US" sz="4000"/>
              <a:t>O might we hold the vision bright</a:t>
            </a:r>
          </a:p>
          <a:p>
            <a:pPr algn="ctr" eaLnBrk="1" hangingPunct="1">
              <a:buFontTx/>
              <a:buNone/>
            </a:pPr>
            <a:r>
              <a:rPr lang="en-AU" altLang="en-US" sz="4000"/>
              <a:t>And make this hill our home!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3">
            <a:extLst>
              <a:ext uri="{FF2B5EF4-FFF2-40B4-BE49-F238E27FC236}">
                <a16:creationId xmlns:a16="http://schemas.microsoft.com/office/drawing/2014/main" id="{656A99A5-93FB-26CA-1FAB-F636CC50D29A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1412875"/>
            <a:ext cx="10515600" cy="4351338"/>
          </a:xfrm>
        </p:spPr>
        <p:txBody>
          <a:bodyPr/>
          <a:lstStyle/>
          <a:p>
            <a:pPr algn="ctr" eaLnBrk="1" hangingPunct="1">
              <a:buFont typeface="Arial" panose="020B0604020202020204" pitchFamily="34" charset="0"/>
              <a:buNone/>
            </a:pPr>
            <a:r>
              <a:rPr lang="en-AU" altLang="en-US">
                <a:solidFill>
                  <a:srgbClr val="FFFFFF"/>
                </a:solidFill>
              </a:rPr>
              <a:t>Verse 5</a:t>
            </a:r>
            <a:endParaRPr lang="en-AU" altLang="en-US" sz="4000"/>
          </a:p>
          <a:p>
            <a:pPr algn="ctr" eaLnBrk="1" hangingPunct="1">
              <a:buFontTx/>
              <a:buNone/>
            </a:pPr>
            <a:r>
              <a:rPr lang="en-AU" altLang="en-US" sz="4000"/>
              <a:t>'Tis good, Lord, to be here,</a:t>
            </a:r>
          </a:p>
          <a:p>
            <a:pPr algn="ctr" eaLnBrk="1" hangingPunct="1">
              <a:buFontTx/>
              <a:buNone/>
            </a:pPr>
            <a:r>
              <a:rPr lang="en-AU" altLang="en-US" sz="4000"/>
              <a:t>Yet we may not remain;</a:t>
            </a:r>
          </a:p>
          <a:p>
            <a:pPr algn="ctr" eaLnBrk="1" hangingPunct="1">
              <a:buFontTx/>
              <a:buNone/>
            </a:pPr>
            <a:r>
              <a:rPr lang="en-AU" altLang="en-US" sz="4000"/>
              <a:t>But, since thou bidst us leave the mount,</a:t>
            </a:r>
          </a:p>
          <a:p>
            <a:pPr algn="ctr" eaLnBrk="1" hangingPunct="1">
              <a:buFontTx/>
              <a:buNone/>
            </a:pPr>
            <a:r>
              <a:rPr lang="en-AU" altLang="en-US" sz="4000"/>
              <a:t>Come with us to the plain. </a:t>
            </a:r>
          </a:p>
        </p:txBody>
      </p:sp>
      <p:sp>
        <p:nvSpPr>
          <p:cNvPr id="6147" name="Rectangle 5">
            <a:extLst>
              <a:ext uri="{FF2B5EF4-FFF2-40B4-BE49-F238E27FC236}">
                <a16:creationId xmlns:a16="http://schemas.microsoft.com/office/drawing/2014/main" id="{7D08A8CE-1CE8-6EA8-9B15-C977F289B89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2088" y="5759450"/>
            <a:ext cx="6096000" cy="93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1100">
                <a:latin typeface="akagi_probook"/>
              </a:rPr>
              <a:t>CCLI Song # 1532129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1100">
                <a:latin typeface="akagi_probook"/>
              </a:rPr>
              <a:t>Joseph Armitage Robinson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AU" altLang="en-US" sz="1100">
                <a:latin typeface="akagi_probook"/>
              </a:rPr>
              <a:t>Public Domain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1100" i="1">
                <a:latin typeface="akagi_probook"/>
              </a:rPr>
              <a:t>For use solely with the SongSelect® </a:t>
            </a:r>
            <a:r>
              <a:rPr lang="en-AU" altLang="en-US" sz="1100" i="1">
                <a:latin typeface="akagi_probook"/>
                <a:hlinkClick r:id="rId2"/>
              </a:rPr>
              <a:t>Terms of Use</a:t>
            </a:r>
            <a:r>
              <a:rPr lang="en-AU" altLang="en-US" sz="1100" i="1">
                <a:latin typeface="akagi_probook"/>
              </a:rPr>
              <a:t>. All rights reserved. </a:t>
            </a:r>
            <a:r>
              <a:rPr lang="en-AU" altLang="en-US" sz="1100" i="1">
                <a:latin typeface="akagi_probook"/>
                <a:hlinkClick r:id="rId3"/>
              </a:rPr>
              <a:t>www.ccli.com</a:t>
            </a:r>
            <a:endParaRPr lang="en-AU" altLang="en-US" sz="1100" i="1">
              <a:latin typeface="akagi_probook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1100">
                <a:latin typeface="akagi_probook"/>
              </a:rPr>
              <a:t>CCLI Licence #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</TotalTime>
  <Words>174</Words>
  <Application>Microsoft Office PowerPoint</Application>
  <PresentationFormat>Widescreen</PresentationFormat>
  <Paragraphs>29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Calibri</vt:lpstr>
      <vt:lpstr>Arial</vt:lpstr>
      <vt:lpstr>Calibri Light</vt:lpstr>
      <vt:lpstr>akagi_probook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154. 'Tis Good, Lord, to Be Here</dc:title>
  <dc:creator>E. Langley Smith</dc:creator>
  <cp:lastModifiedBy>Narelle Wheaton</cp:lastModifiedBy>
  <cp:revision>3</cp:revision>
  <dcterms:created xsi:type="dcterms:W3CDTF">2001-02-24T10:18:30Z</dcterms:created>
  <dcterms:modified xsi:type="dcterms:W3CDTF">2023-06-08T04:08:15Z</dcterms:modified>
</cp:coreProperties>
</file>